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358" r:id="rId2"/>
    <p:sldId id="377" r:id="rId3"/>
    <p:sldId id="376" r:id="rId4"/>
    <p:sldId id="386" r:id="rId5"/>
    <p:sldId id="384" r:id="rId6"/>
    <p:sldId id="385" r:id="rId7"/>
    <p:sldId id="387" r:id="rId8"/>
    <p:sldId id="378" r:id="rId9"/>
    <p:sldId id="379" r:id="rId10"/>
    <p:sldId id="381" r:id="rId11"/>
    <p:sldId id="383" r:id="rId12"/>
    <p:sldId id="382" r:id="rId13"/>
    <p:sldId id="388" r:id="rId14"/>
    <p:sldId id="389" r:id="rId15"/>
    <p:sldId id="391" r:id="rId16"/>
    <p:sldId id="390" r:id="rId17"/>
    <p:sldId id="392" r:id="rId18"/>
    <p:sldId id="393" r:id="rId19"/>
    <p:sldId id="394" r:id="rId20"/>
    <p:sldId id="395" r:id="rId21"/>
  </p:sldIdLst>
  <p:sldSz cx="9144000" cy="6858000" type="screen4x3"/>
  <p:notesSz cx="6640513" cy="9904413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0D7"/>
    <a:srgbClr val="7BA0C9"/>
    <a:srgbClr val="0093AB"/>
    <a:srgbClr val="002B60"/>
    <a:srgbClr val="66BCAA"/>
    <a:srgbClr val="ADC610"/>
    <a:srgbClr val="004040"/>
    <a:srgbClr val="A1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997" autoAdjust="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34D4F2B1-E24C-4735-B99A-080449FFF0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76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141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3763"/>
            <a:ext cx="48688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4D38396F-BEB7-4252-8608-41C8E9328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75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466725" y="2057400"/>
            <a:ext cx="7467600" cy="1981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0"/>
            <a:ext cx="469900" cy="2057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0" y="61341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white">
          <a:xfrm>
            <a:off x="685800" y="3641725"/>
            <a:ext cx="2438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fld id="{001357B2-E454-44C6-B452-628EE521DE70}" type="datetime1">
              <a:rPr lang="nl-NL" sz="1600">
                <a:solidFill>
                  <a:schemeClr val="bg1"/>
                </a:solidFill>
              </a:rPr>
              <a:pPr algn="l">
                <a:spcBef>
                  <a:spcPct val="50000"/>
                </a:spcBef>
                <a:defRPr/>
              </a:pPr>
              <a:t>6-6-2012</a:t>
            </a:fld>
            <a:endParaRPr lang="nl-NL" sz="1600" dirty="0">
              <a:solidFill>
                <a:schemeClr val="bg1"/>
              </a:solidFill>
            </a:endParaRPr>
          </a:p>
        </p:txBody>
      </p:sp>
      <p:pic>
        <p:nvPicPr>
          <p:cNvPr id="10" name="Picture 29" descr="TU_Delft_2.png                                                 00095E43Smidswater Server              C1CD65DB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184900"/>
            <a:ext cx="8874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0"/>
          <p:cNvSpPr txBox="1">
            <a:spLocks noChangeArrowheads="1"/>
          </p:cNvSpPr>
          <p:nvPr/>
        </p:nvSpPr>
        <p:spPr bwMode="white">
          <a:xfrm>
            <a:off x="1498600" y="6572250"/>
            <a:ext cx="29718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nl-NL" sz="800" dirty="0" err="1">
                <a:solidFill>
                  <a:schemeClr val="bg1"/>
                </a:solidFill>
              </a:rPr>
              <a:t>Challenge</a:t>
            </a:r>
            <a:r>
              <a:rPr lang="nl-NL" sz="800" dirty="0">
                <a:solidFill>
                  <a:schemeClr val="bg1"/>
                </a:solidFill>
              </a:rPr>
              <a:t> the </a:t>
            </a:r>
            <a:r>
              <a:rPr lang="nl-NL" sz="800" dirty="0" err="1">
                <a:solidFill>
                  <a:schemeClr val="bg1"/>
                </a:solidFill>
              </a:rPr>
              <a:t>future</a:t>
            </a:r>
            <a:endParaRPr lang="nl-NL" dirty="0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1498600" y="6292850"/>
            <a:ext cx="9906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nl-NL" sz="500"/>
              <a:t>Delft</a:t>
            </a:r>
          </a:p>
          <a:p>
            <a:pPr algn="l">
              <a:lnSpc>
                <a:spcPct val="90000"/>
              </a:lnSpc>
              <a:defRPr/>
            </a:pPr>
            <a:r>
              <a:rPr lang="nl-NL" sz="500"/>
              <a:t>University of</a:t>
            </a:r>
          </a:p>
          <a:p>
            <a:pPr algn="l">
              <a:lnSpc>
                <a:spcPct val="90000"/>
              </a:lnSpc>
              <a:defRPr/>
            </a:pPr>
            <a:r>
              <a:rPr lang="nl-NL" sz="500"/>
              <a:t>Technology</a:t>
            </a:r>
            <a:endParaRPr lang="nl-NL"/>
          </a:p>
        </p:txBody>
      </p:sp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685800" y="2286000"/>
            <a:ext cx="6931025" cy="457200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685800" y="2743200"/>
            <a:ext cx="6931025" cy="3810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2"/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06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88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62738" y="457200"/>
            <a:ext cx="1914525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7575" y="457200"/>
            <a:ext cx="5592763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216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7575" y="457200"/>
            <a:ext cx="765968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925513" y="2286000"/>
            <a:ext cx="7648575" cy="3048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nl-NL" noProof="0" smtClean="0"/>
          </a:p>
        </p:txBody>
      </p:sp>
    </p:spTree>
    <p:extLst>
      <p:ext uri="{BB962C8B-B14F-4D97-AF65-F5344CB8AC3E}">
        <p14:creationId xmlns:p14="http://schemas.microsoft.com/office/powerpoint/2010/main" val="368979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3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53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25513" y="2286000"/>
            <a:ext cx="3748087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26000" y="2286000"/>
            <a:ext cx="3748088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7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4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4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09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194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46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6132513"/>
            <a:ext cx="9144000" cy="7254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457200"/>
            <a:ext cx="76596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5513" y="2286000"/>
            <a:ext cx="7648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270353" name="Rectangle 17"/>
          <p:cNvSpPr>
            <a:spLocks noChangeArrowheads="1"/>
          </p:cNvSpPr>
          <p:nvPr/>
        </p:nvSpPr>
        <p:spPr bwMode="auto">
          <a:xfrm>
            <a:off x="7640638" y="6297613"/>
            <a:ext cx="5397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089341D7-BB68-4E08-869A-1C297CE066B4}" type="slidenum">
              <a:rPr lang="nl-NL" sz="1300"/>
              <a:pPr>
                <a:defRPr/>
              </a:pPr>
              <a:t>‹#›</a:t>
            </a:fld>
            <a:endParaRPr lang="nl-NL" sz="1300"/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4104" name="Picture 21" descr="TU_Delft_2.png                                                 00095E43Smidswater Server              C1CD65DB: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184900"/>
            <a:ext cx="88741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0358" name="Line 22"/>
          <p:cNvSpPr>
            <a:spLocks noChangeShapeType="1"/>
          </p:cNvSpPr>
          <p:nvPr/>
        </p:nvSpPr>
        <p:spPr bwMode="auto">
          <a:xfrm>
            <a:off x="0" y="61341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270359" name="Text Box 23"/>
          <p:cNvSpPr txBox="1">
            <a:spLocks noChangeArrowheads="1"/>
          </p:cNvSpPr>
          <p:nvPr/>
        </p:nvSpPr>
        <p:spPr bwMode="auto">
          <a:xfrm>
            <a:off x="3124200" y="6248400"/>
            <a:ext cx="4419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300" dirty="0" smtClean="0">
                <a:solidFill>
                  <a:schemeClr val="bg2"/>
                </a:solidFill>
                <a:latin typeface="ArialMS" charset="0"/>
              </a:rPr>
              <a:t>S@S first analysis</a:t>
            </a:r>
            <a:endParaRPr lang="nl-NL" sz="1400" dirty="0">
              <a:solidFill>
                <a:schemeClr val="bg2"/>
              </a:solidFill>
              <a:latin typeface="ArialMS" charset="0"/>
            </a:endParaRPr>
          </a:p>
        </p:txBody>
      </p:sp>
      <p:sp>
        <p:nvSpPr>
          <p:cNvPr id="270364" name="Rectangle 28"/>
          <p:cNvSpPr>
            <a:spLocks noChangeArrowheads="1"/>
          </p:cNvSpPr>
          <p:nvPr/>
        </p:nvSpPr>
        <p:spPr bwMode="auto">
          <a:xfrm>
            <a:off x="0" y="0"/>
            <a:ext cx="469900" cy="2057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</p:sldLayoutIdLst>
  <p:hf hdr="0" ftr="0" dt="0"/>
  <p:txStyles>
    <p:titleStyle>
      <a:lvl1pPr marL="8572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marL="8572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2pPr>
      <a:lvl3pPr marL="8572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3pPr>
      <a:lvl4pPr marL="8572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4pPr>
      <a:lvl5pPr marL="8572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5pPr>
      <a:lvl6pPr marL="13144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6pPr>
      <a:lvl7pPr marL="17716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7pPr>
      <a:lvl8pPr marL="22288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8pPr>
      <a:lvl9pPr marL="2686050" indent="-85725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Bookman Old Style" pitchFamily="18" charset="0"/>
        </a:defRPr>
      </a:lvl9pPr>
    </p:titleStyle>
    <p:bodyStyle>
      <a:lvl1pPr marL="195263" indent="-195263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9572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3pPr>
      <a:lvl4pPr marL="13382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4pPr>
      <a:lvl5pPr marL="17192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5pPr>
      <a:lvl6pPr marL="21764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6pPr>
      <a:lvl7pPr marL="26336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7pPr>
      <a:lvl8pPr marL="30908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8pPr>
      <a:lvl9pPr marL="3548063" indent="-190500" algn="l" rtl="0" eaLnBrk="1" fontAlgn="base" hangingPunct="1">
        <a:lnSpc>
          <a:spcPts val="25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S@S data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white">
          <a:xfrm>
            <a:off x="685800" y="3344863"/>
            <a:ext cx="7010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1600" dirty="0" smtClean="0">
                <a:solidFill>
                  <a:schemeClr val="bg1"/>
                </a:solidFill>
              </a:rPr>
              <a:t>Herman Russchenberg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533400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2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9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87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85"/>
            <a:ext cx="9144000" cy="531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85"/>
            <a:ext cx="9144000" cy="531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682979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13084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8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381000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654" y="533400"/>
            <a:ext cx="7320691" cy="549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Default Design">
      <a:majorFont>
        <a:latin typeface="Bookman Old Style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6</Words>
  <Application>Microsoft Office PowerPoint</Application>
  <PresentationFormat>On-screen Show (4:3)</PresentationFormat>
  <Paragraphs>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Eerste analyse S@S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is de titel</dc:title>
  <dc:creator>Russchenberg</dc:creator>
  <cp:lastModifiedBy>Herman Russchenberg</cp:lastModifiedBy>
  <cp:revision>7</cp:revision>
  <cp:lastPrinted>2003-01-17T08:35:50Z</cp:lastPrinted>
  <dcterms:created xsi:type="dcterms:W3CDTF">2012-03-08T16:07:01Z</dcterms:created>
  <dcterms:modified xsi:type="dcterms:W3CDTF">2012-06-06T06:27:15Z</dcterms:modified>
</cp:coreProperties>
</file>