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22"/>
  </p:notesMasterIdLst>
  <p:handoutMasterIdLst>
    <p:handoutMasterId r:id="rId23"/>
  </p:handoutMasterIdLst>
  <p:sldIdLst>
    <p:sldId id="358" r:id="rId2"/>
    <p:sldId id="377" r:id="rId3"/>
    <p:sldId id="376" r:id="rId4"/>
    <p:sldId id="386" r:id="rId5"/>
    <p:sldId id="384" r:id="rId6"/>
    <p:sldId id="385" r:id="rId7"/>
    <p:sldId id="387" r:id="rId8"/>
    <p:sldId id="378" r:id="rId9"/>
    <p:sldId id="379" r:id="rId10"/>
    <p:sldId id="381" r:id="rId11"/>
    <p:sldId id="383" r:id="rId12"/>
    <p:sldId id="382" r:id="rId13"/>
    <p:sldId id="388" r:id="rId14"/>
    <p:sldId id="389" r:id="rId15"/>
    <p:sldId id="391" r:id="rId16"/>
    <p:sldId id="390" r:id="rId17"/>
    <p:sldId id="392" r:id="rId18"/>
    <p:sldId id="393" r:id="rId19"/>
    <p:sldId id="394" r:id="rId20"/>
    <p:sldId id="395" r:id="rId21"/>
  </p:sldIdLst>
  <p:sldSz cx="9144000" cy="6858000" type="screen4x3"/>
  <p:notesSz cx="6640513" cy="9904413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C0D7"/>
    <a:srgbClr val="7BA0C9"/>
    <a:srgbClr val="0093AB"/>
    <a:srgbClr val="002B60"/>
    <a:srgbClr val="66BCAA"/>
    <a:srgbClr val="ADC610"/>
    <a:srgbClr val="004040"/>
    <a:srgbClr val="A100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86997" autoAdjust="0"/>
  </p:normalViewPr>
  <p:slideViewPr>
    <p:cSldViewPr>
      <p:cViewPr varScale="1">
        <p:scale>
          <a:sx n="79" d="100"/>
          <a:sy n="79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52" tIns="45226" rIns="90452" bIns="45226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2375" y="0"/>
            <a:ext cx="28781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52" tIns="45226" rIns="90452" bIns="45226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8781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52" tIns="45226" rIns="90452" bIns="45226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2375" y="9409113"/>
            <a:ext cx="28781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52" tIns="45226" rIns="90452" bIns="45226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fld id="{34D4F2B1-E24C-4735-B99A-080449FFF0AE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87683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52" tIns="45226" rIns="90452" bIns="45226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2375" y="0"/>
            <a:ext cx="28781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52" tIns="45226" rIns="90452" bIns="45226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44550" y="742950"/>
            <a:ext cx="4951413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5825" y="4703763"/>
            <a:ext cx="4868863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52" tIns="45226" rIns="90452" bIns="452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8781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52" tIns="45226" rIns="90452" bIns="45226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2375" y="9409113"/>
            <a:ext cx="28781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52" tIns="45226" rIns="90452" bIns="45226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fld id="{4D38396F-BEB7-4252-8608-41C8E9328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275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3"/>
          <p:cNvSpPr>
            <a:spLocks noChangeArrowheads="1"/>
          </p:cNvSpPr>
          <p:nvPr/>
        </p:nvSpPr>
        <p:spPr bwMode="auto">
          <a:xfrm>
            <a:off x="466725" y="2057400"/>
            <a:ext cx="7467600" cy="19812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l-NL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auto">
          <a:xfrm>
            <a:off x="0" y="0"/>
            <a:ext cx="469900" cy="20574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l-NL"/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auto">
          <a:xfrm>
            <a:off x="0" y="6584950"/>
            <a:ext cx="9144000" cy="2730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l-NL"/>
          </a:p>
        </p:txBody>
      </p:sp>
      <p:sp>
        <p:nvSpPr>
          <p:cNvPr id="7" name="Line 22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l-NL"/>
          </a:p>
        </p:txBody>
      </p:sp>
      <p:sp>
        <p:nvSpPr>
          <p:cNvPr id="8" name="Line 24"/>
          <p:cNvSpPr>
            <a:spLocks noChangeShapeType="1"/>
          </p:cNvSpPr>
          <p:nvPr/>
        </p:nvSpPr>
        <p:spPr bwMode="auto">
          <a:xfrm>
            <a:off x="0" y="6134100"/>
            <a:ext cx="914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l-NL"/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white">
          <a:xfrm>
            <a:off x="685800" y="3641725"/>
            <a:ext cx="2438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  <a:defRPr/>
            </a:pPr>
            <a:fld id="{001357B2-E454-44C6-B452-628EE521DE70}" type="datetime1">
              <a:rPr lang="nl-NL" sz="1600">
                <a:solidFill>
                  <a:schemeClr val="bg1"/>
                </a:solidFill>
              </a:rPr>
              <a:pPr algn="l">
                <a:spcBef>
                  <a:spcPct val="50000"/>
                </a:spcBef>
                <a:defRPr/>
              </a:pPr>
              <a:t>6-6-2012</a:t>
            </a:fld>
            <a:endParaRPr lang="nl-NL" sz="1600" dirty="0">
              <a:solidFill>
                <a:schemeClr val="bg1"/>
              </a:solidFill>
            </a:endParaRPr>
          </a:p>
        </p:txBody>
      </p:sp>
      <p:pic>
        <p:nvPicPr>
          <p:cNvPr id="10" name="Picture 29" descr="TU_Delft_2.png                                                 00095E43Smidswater Server              C1CD65DB: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6184900"/>
            <a:ext cx="88741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30"/>
          <p:cNvSpPr txBox="1">
            <a:spLocks noChangeArrowheads="1"/>
          </p:cNvSpPr>
          <p:nvPr/>
        </p:nvSpPr>
        <p:spPr bwMode="white">
          <a:xfrm>
            <a:off x="1498600" y="6572250"/>
            <a:ext cx="29718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nl-NL" sz="800" dirty="0" err="1">
                <a:solidFill>
                  <a:schemeClr val="bg1"/>
                </a:solidFill>
              </a:rPr>
              <a:t>Challenge</a:t>
            </a:r>
            <a:r>
              <a:rPr lang="nl-NL" sz="800" dirty="0">
                <a:solidFill>
                  <a:schemeClr val="bg1"/>
                </a:solidFill>
              </a:rPr>
              <a:t> the </a:t>
            </a:r>
            <a:r>
              <a:rPr lang="nl-NL" sz="800" dirty="0" err="1">
                <a:solidFill>
                  <a:schemeClr val="bg1"/>
                </a:solidFill>
              </a:rPr>
              <a:t>future</a:t>
            </a:r>
            <a:endParaRPr lang="nl-NL" dirty="0"/>
          </a:p>
        </p:txBody>
      </p:sp>
      <p:sp>
        <p:nvSpPr>
          <p:cNvPr id="12" name="Text Box 31"/>
          <p:cNvSpPr txBox="1">
            <a:spLocks noChangeArrowheads="1"/>
          </p:cNvSpPr>
          <p:nvPr/>
        </p:nvSpPr>
        <p:spPr bwMode="auto">
          <a:xfrm>
            <a:off x="1498600" y="6292850"/>
            <a:ext cx="9906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defRPr/>
            </a:pPr>
            <a:r>
              <a:rPr lang="nl-NL" sz="500"/>
              <a:t>Delft</a:t>
            </a:r>
          </a:p>
          <a:p>
            <a:pPr algn="l">
              <a:lnSpc>
                <a:spcPct val="90000"/>
              </a:lnSpc>
              <a:defRPr/>
            </a:pPr>
            <a:r>
              <a:rPr lang="nl-NL" sz="500"/>
              <a:t>University of</a:t>
            </a:r>
          </a:p>
          <a:p>
            <a:pPr algn="l">
              <a:lnSpc>
                <a:spcPct val="90000"/>
              </a:lnSpc>
              <a:defRPr/>
            </a:pPr>
            <a:r>
              <a:rPr lang="nl-NL" sz="500"/>
              <a:t>Technology</a:t>
            </a:r>
            <a:endParaRPr lang="nl-NL"/>
          </a:p>
        </p:txBody>
      </p:sp>
      <p:sp>
        <p:nvSpPr>
          <p:cNvPr id="271372" name="Rectangle 12"/>
          <p:cNvSpPr>
            <a:spLocks noGrp="1" noChangeArrowheads="1"/>
          </p:cNvSpPr>
          <p:nvPr>
            <p:ph type="ctrTitle"/>
          </p:nvPr>
        </p:nvSpPr>
        <p:spPr bwMode="white">
          <a:xfrm>
            <a:off x="685800" y="2286000"/>
            <a:ext cx="6931025" cy="457200"/>
          </a:xfrm>
        </p:spPr>
        <p:txBody>
          <a:bodyPr anchor="t"/>
          <a:lstStyle>
            <a:lvl1pPr marL="0" indent="0">
              <a:lnSpc>
                <a:spcPct val="8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271393" name="Rectangle 33"/>
          <p:cNvSpPr>
            <a:spLocks noGrp="1" noChangeArrowheads="1"/>
          </p:cNvSpPr>
          <p:nvPr>
            <p:ph type="subTitle" sz="quarter" idx="1"/>
          </p:nvPr>
        </p:nvSpPr>
        <p:spPr bwMode="white">
          <a:xfrm>
            <a:off x="685800" y="2743200"/>
            <a:ext cx="6931025" cy="381000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bg2"/>
                </a:solidFill>
                <a:latin typeface="Bookman Old Style" pitchFamily="18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1060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3885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62738" y="457200"/>
            <a:ext cx="1914525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917575" y="457200"/>
            <a:ext cx="5592763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5216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7575" y="457200"/>
            <a:ext cx="7659688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grafiek 2"/>
          <p:cNvSpPr>
            <a:spLocks noGrp="1"/>
          </p:cNvSpPr>
          <p:nvPr>
            <p:ph type="chart" idx="1"/>
          </p:nvPr>
        </p:nvSpPr>
        <p:spPr>
          <a:xfrm>
            <a:off x="925513" y="2286000"/>
            <a:ext cx="7648575" cy="30480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nl-NL" noProof="0" smtClean="0"/>
          </a:p>
        </p:txBody>
      </p:sp>
    </p:spTree>
    <p:extLst>
      <p:ext uri="{BB962C8B-B14F-4D97-AF65-F5344CB8AC3E}">
        <p14:creationId xmlns:p14="http://schemas.microsoft.com/office/powerpoint/2010/main" val="3689792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9339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5531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925513" y="2286000"/>
            <a:ext cx="3748087" cy="304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826000" y="2286000"/>
            <a:ext cx="3748088" cy="304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1717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3459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1435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9094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1943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146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6132513"/>
            <a:ext cx="9144000" cy="7254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l-NL"/>
          </a:p>
        </p:txBody>
      </p:sp>
      <p:sp>
        <p:nvSpPr>
          <p:cNvPr id="4099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917575" y="457200"/>
            <a:ext cx="765968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l-NL" smtClean="0"/>
          </a:p>
        </p:txBody>
      </p:sp>
      <p:sp>
        <p:nvSpPr>
          <p:cNvPr id="4100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5513" y="2286000"/>
            <a:ext cx="764857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smtClean="0"/>
          </a:p>
        </p:txBody>
      </p:sp>
      <p:sp>
        <p:nvSpPr>
          <p:cNvPr id="270353" name="Rectangle 17"/>
          <p:cNvSpPr>
            <a:spLocks noChangeArrowheads="1"/>
          </p:cNvSpPr>
          <p:nvPr/>
        </p:nvSpPr>
        <p:spPr bwMode="auto">
          <a:xfrm>
            <a:off x="7640638" y="6297613"/>
            <a:ext cx="5397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defRPr/>
            </a:pPr>
            <a:fld id="{089341D7-BB68-4E08-869A-1C297CE066B4}" type="slidenum">
              <a:rPr lang="nl-NL" sz="1300"/>
              <a:pPr>
                <a:defRPr/>
              </a:pPr>
              <a:t>‹#›</a:t>
            </a:fld>
            <a:endParaRPr lang="nl-NL" sz="1300"/>
          </a:p>
        </p:txBody>
      </p:sp>
      <p:sp>
        <p:nvSpPr>
          <p:cNvPr id="270355" name="Rectangle 19"/>
          <p:cNvSpPr>
            <a:spLocks noChangeArrowheads="1"/>
          </p:cNvSpPr>
          <p:nvPr/>
        </p:nvSpPr>
        <p:spPr bwMode="auto">
          <a:xfrm>
            <a:off x="0" y="6584950"/>
            <a:ext cx="9144000" cy="2730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l-NL"/>
          </a:p>
        </p:txBody>
      </p:sp>
      <p:sp>
        <p:nvSpPr>
          <p:cNvPr id="270356" name="Line 20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l-NL"/>
          </a:p>
        </p:txBody>
      </p:sp>
      <p:pic>
        <p:nvPicPr>
          <p:cNvPr id="4104" name="Picture 21" descr="TU_Delft_2.png                                                 00095E43Smidswater Server              C1CD65DB: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6184900"/>
            <a:ext cx="88741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0358" name="Line 22"/>
          <p:cNvSpPr>
            <a:spLocks noChangeShapeType="1"/>
          </p:cNvSpPr>
          <p:nvPr/>
        </p:nvSpPr>
        <p:spPr bwMode="auto">
          <a:xfrm>
            <a:off x="0" y="6134100"/>
            <a:ext cx="914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l-NL"/>
          </a:p>
        </p:txBody>
      </p:sp>
      <p:sp>
        <p:nvSpPr>
          <p:cNvPr id="270359" name="Text Box 23"/>
          <p:cNvSpPr txBox="1">
            <a:spLocks noChangeArrowheads="1"/>
          </p:cNvSpPr>
          <p:nvPr/>
        </p:nvSpPr>
        <p:spPr bwMode="auto">
          <a:xfrm>
            <a:off x="3124200" y="6248400"/>
            <a:ext cx="44196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nl-NL" sz="1300" dirty="0" smtClean="0">
                <a:solidFill>
                  <a:schemeClr val="bg2"/>
                </a:solidFill>
                <a:latin typeface="ArialMS" charset="0"/>
              </a:rPr>
              <a:t>S@S first analysis</a:t>
            </a:r>
            <a:endParaRPr lang="nl-NL" sz="1400" dirty="0">
              <a:solidFill>
                <a:schemeClr val="bg2"/>
              </a:solidFill>
              <a:latin typeface="ArialMS" charset="0"/>
            </a:endParaRPr>
          </a:p>
        </p:txBody>
      </p:sp>
      <p:sp>
        <p:nvSpPr>
          <p:cNvPr id="270364" name="Rectangle 28"/>
          <p:cNvSpPr>
            <a:spLocks noChangeArrowheads="1"/>
          </p:cNvSpPr>
          <p:nvPr/>
        </p:nvSpPr>
        <p:spPr bwMode="auto">
          <a:xfrm>
            <a:off x="0" y="0"/>
            <a:ext cx="469900" cy="20574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9" r:id="rId2"/>
    <p:sldLayoutId id="2147483728" r:id="rId3"/>
    <p:sldLayoutId id="2147483727" r:id="rId4"/>
    <p:sldLayoutId id="2147483726" r:id="rId5"/>
    <p:sldLayoutId id="2147483725" r:id="rId6"/>
    <p:sldLayoutId id="2147483724" r:id="rId7"/>
    <p:sldLayoutId id="2147483723" r:id="rId8"/>
    <p:sldLayoutId id="2147483722" r:id="rId9"/>
    <p:sldLayoutId id="2147483721" r:id="rId10"/>
    <p:sldLayoutId id="2147483720" r:id="rId11"/>
    <p:sldLayoutId id="2147483719" r:id="rId12"/>
  </p:sldLayoutIdLst>
  <p:hf hdr="0" ftr="0" dt="0"/>
  <p:txStyles>
    <p:titleStyle>
      <a:lvl1pPr marL="857250" indent="-85725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+mj-lt"/>
          <a:ea typeface="+mj-ea"/>
          <a:cs typeface="+mj-cs"/>
        </a:defRPr>
      </a:lvl1pPr>
      <a:lvl2pPr marL="857250" indent="-85725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Bookman Old Style" pitchFamily="18" charset="0"/>
        </a:defRPr>
      </a:lvl2pPr>
      <a:lvl3pPr marL="857250" indent="-85725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Bookman Old Style" pitchFamily="18" charset="0"/>
        </a:defRPr>
      </a:lvl3pPr>
      <a:lvl4pPr marL="857250" indent="-85725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Bookman Old Style" pitchFamily="18" charset="0"/>
        </a:defRPr>
      </a:lvl4pPr>
      <a:lvl5pPr marL="857250" indent="-85725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Bookman Old Style" pitchFamily="18" charset="0"/>
        </a:defRPr>
      </a:lvl5pPr>
      <a:lvl6pPr marL="1314450" indent="-85725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Bookman Old Style" pitchFamily="18" charset="0"/>
        </a:defRPr>
      </a:lvl6pPr>
      <a:lvl7pPr marL="1771650" indent="-85725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Bookman Old Style" pitchFamily="18" charset="0"/>
        </a:defRPr>
      </a:lvl7pPr>
      <a:lvl8pPr marL="2228850" indent="-85725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Bookman Old Style" pitchFamily="18" charset="0"/>
        </a:defRPr>
      </a:lvl8pPr>
      <a:lvl9pPr marL="2686050" indent="-85725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Bookman Old Style" pitchFamily="18" charset="0"/>
        </a:defRPr>
      </a:lvl9pPr>
    </p:titleStyle>
    <p:bodyStyle>
      <a:lvl1pPr marL="195263" indent="-195263" algn="l" rtl="0" eaLnBrk="1" fontAlgn="base" hangingPunct="1">
        <a:lnSpc>
          <a:spcPts val="2500"/>
        </a:lnSpc>
        <a:spcBef>
          <a:spcPct val="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6263" indent="-190500" algn="l" rtl="0" eaLnBrk="1" fontAlgn="base" hangingPunct="1">
        <a:lnSpc>
          <a:spcPts val="2500"/>
        </a:lnSpc>
        <a:spcBef>
          <a:spcPct val="0"/>
        </a:spcBef>
        <a:spcAft>
          <a:spcPct val="0"/>
        </a:spcAft>
        <a:buClr>
          <a:schemeClr val="bg2"/>
        </a:buClr>
        <a:buFont typeface="Times" pitchFamily="18" charset="0"/>
        <a:buChar char="•"/>
        <a:defRPr>
          <a:solidFill>
            <a:schemeClr val="tx1"/>
          </a:solidFill>
          <a:latin typeface="+mn-lt"/>
        </a:defRPr>
      </a:lvl2pPr>
      <a:lvl3pPr marL="957263" indent="-190500" algn="l" rtl="0" eaLnBrk="1" fontAlgn="base" hangingPunct="1">
        <a:lnSpc>
          <a:spcPts val="2500"/>
        </a:lnSpc>
        <a:spcBef>
          <a:spcPct val="0"/>
        </a:spcBef>
        <a:spcAft>
          <a:spcPct val="0"/>
        </a:spcAft>
        <a:buClr>
          <a:schemeClr val="bg2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3pPr>
      <a:lvl4pPr marL="1338263" indent="-190500" algn="l" rtl="0" eaLnBrk="1" fontAlgn="base" hangingPunct="1">
        <a:lnSpc>
          <a:spcPts val="2500"/>
        </a:lnSpc>
        <a:spcBef>
          <a:spcPct val="0"/>
        </a:spcBef>
        <a:spcAft>
          <a:spcPct val="0"/>
        </a:spcAft>
        <a:buClr>
          <a:schemeClr val="bg2"/>
        </a:buClr>
        <a:buFont typeface="Times" pitchFamily="18" charset="0"/>
        <a:buChar char="•"/>
        <a:defRPr sz="1400">
          <a:solidFill>
            <a:schemeClr val="tx1"/>
          </a:solidFill>
          <a:latin typeface="+mn-lt"/>
        </a:defRPr>
      </a:lvl4pPr>
      <a:lvl5pPr marL="1719263" indent="-190500" algn="l" rtl="0" eaLnBrk="1" fontAlgn="base" hangingPunct="1">
        <a:lnSpc>
          <a:spcPts val="2500"/>
        </a:lnSpc>
        <a:spcBef>
          <a:spcPct val="0"/>
        </a:spcBef>
        <a:spcAft>
          <a:spcPct val="0"/>
        </a:spcAft>
        <a:buClr>
          <a:schemeClr val="bg2"/>
        </a:buClr>
        <a:buChar char="•"/>
        <a:defRPr sz="1200">
          <a:solidFill>
            <a:schemeClr val="tx1"/>
          </a:solidFill>
          <a:latin typeface="+mn-lt"/>
        </a:defRPr>
      </a:lvl5pPr>
      <a:lvl6pPr marL="2176463" indent="-190500" algn="l" rtl="0" eaLnBrk="1" fontAlgn="base" hangingPunct="1">
        <a:lnSpc>
          <a:spcPts val="2500"/>
        </a:lnSpc>
        <a:spcBef>
          <a:spcPct val="0"/>
        </a:spcBef>
        <a:spcAft>
          <a:spcPct val="0"/>
        </a:spcAft>
        <a:buClr>
          <a:schemeClr val="bg2"/>
        </a:buClr>
        <a:buChar char="•"/>
        <a:defRPr sz="1200">
          <a:solidFill>
            <a:schemeClr val="tx1"/>
          </a:solidFill>
          <a:latin typeface="+mn-lt"/>
        </a:defRPr>
      </a:lvl6pPr>
      <a:lvl7pPr marL="2633663" indent="-190500" algn="l" rtl="0" eaLnBrk="1" fontAlgn="base" hangingPunct="1">
        <a:lnSpc>
          <a:spcPts val="2500"/>
        </a:lnSpc>
        <a:spcBef>
          <a:spcPct val="0"/>
        </a:spcBef>
        <a:spcAft>
          <a:spcPct val="0"/>
        </a:spcAft>
        <a:buClr>
          <a:schemeClr val="bg2"/>
        </a:buClr>
        <a:buChar char="•"/>
        <a:defRPr sz="1200">
          <a:solidFill>
            <a:schemeClr val="tx1"/>
          </a:solidFill>
          <a:latin typeface="+mn-lt"/>
        </a:defRPr>
      </a:lvl7pPr>
      <a:lvl8pPr marL="3090863" indent="-190500" algn="l" rtl="0" eaLnBrk="1" fontAlgn="base" hangingPunct="1">
        <a:lnSpc>
          <a:spcPts val="2500"/>
        </a:lnSpc>
        <a:spcBef>
          <a:spcPct val="0"/>
        </a:spcBef>
        <a:spcAft>
          <a:spcPct val="0"/>
        </a:spcAft>
        <a:buClr>
          <a:schemeClr val="bg2"/>
        </a:buClr>
        <a:buChar char="•"/>
        <a:defRPr sz="1200">
          <a:solidFill>
            <a:schemeClr val="tx1"/>
          </a:solidFill>
          <a:latin typeface="+mn-lt"/>
        </a:defRPr>
      </a:lvl8pPr>
      <a:lvl9pPr marL="3548063" indent="-190500" algn="l" rtl="0" eaLnBrk="1" fontAlgn="base" hangingPunct="1">
        <a:lnSpc>
          <a:spcPts val="2500"/>
        </a:lnSpc>
        <a:spcBef>
          <a:spcPct val="0"/>
        </a:spcBef>
        <a:spcAft>
          <a:spcPct val="0"/>
        </a:spcAft>
        <a:buClr>
          <a:schemeClr val="bg2"/>
        </a:buClr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Eerste</a:t>
            </a:r>
            <a:r>
              <a:rPr lang="en-US" dirty="0" smtClean="0"/>
              <a:t> </a:t>
            </a:r>
            <a:r>
              <a:rPr lang="en-US" dirty="0" err="1" smtClean="0"/>
              <a:t>analyse</a:t>
            </a:r>
            <a:r>
              <a:rPr lang="en-US" dirty="0" smtClean="0"/>
              <a:t> S@S data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white">
          <a:xfrm>
            <a:off x="685800" y="3344863"/>
            <a:ext cx="7010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1600" dirty="0" smtClean="0">
                <a:solidFill>
                  <a:schemeClr val="bg1"/>
                </a:solidFill>
              </a:rPr>
              <a:t>Herman Russchenberg</a:t>
            </a:r>
            <a:endParaRPr lang="nl-NL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654" y="682979"/>
            <a:ext cx="7320691" cy="549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09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654" y="682979"/>
            <a:ext cx="7320691" cy="549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52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654" y="533400"/>
            <a:ext cx="7320691" cy="549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9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654" y="682979"/>
            <a:ext cx="7320691" cy="549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48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654" y="682979"/>
            <a:ext cx="7320691" cy="549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25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457200"/>
            <a:ext cx="7320691" cy="549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49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654" y="682979"/>
            <a:ext cx="7320691" cy="549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32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654" y="682979"/>
            <a:ext cx="7320691" cy="549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2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654" y="682979"/>
            <a:ext cx="7320691" cy="549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90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654" y="682979"/>
            <a:ext cx="7320691" cy="549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87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72885"/>
            <a:ext cx="9144000" cy="5312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76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654" y="682979"/>
            <a:ext cx="7320691" cy="549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46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72885"/>
            <a:ext cx="9144000" cy="5312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93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654" y="682979"/>
            <a:ext cx="7320691" cy="549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52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654" y="682979"/>
            <a:ext cx="7320691" cy="549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24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654" y="682979"/>
            <a:ext cx="7320691" cy="54920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654" y="682979"/>
            <a:ext cx="7320691" cy="549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65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13084"/>
            <a:ext cx="7320691" cy="549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84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654" y="381000"/>
            <a:ext cx="7320691" cy="549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15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654" y="533400"/>
            <a:ext cx="7320691" cy="549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14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000000"/>
      </a:dk2>
      <a:lt2>
        <a:srgbClr val="108BD9"/>
      </a:lt2>
      <a:accent1>
        <a:srgbClr val="ADC610"/>
      </a:accent1>
      <a:accent2>
        <a:srgbClr val="002B60"/>
      </a:accent2>
      <a:accent3>
        <a:srgbClr val="FFFFFF"/>
      </a:accent3>
      <a:accent4>
        <a:srgbClr val="000000"/>
      </a:accent4>
      <a:accent5>
        <a:srgbClr val="D3DFAA"/>
      </a:accent5>
      <a:accent6>
        <a:srgbClr val="002656"/>
      </a:accent6>
      <a:hlink>
        <a:srgbClr val="A10058"/>
      </a:hlink>
      <a:folHlink>
        <a:srgbClr val="66BCAA"/>
      </a:folHlink>
    </a:clrScheme>
    <a:fontScheme name="Default Design">
      <a:majorFont>
        <a:latin typeface="Bookman Old Style"/>
        <a:ea typeface=""/>
        <a:cs typeface=""/>
      </a:majorFont>
      <a:minorFont>
        <a:latin typeface="Tahom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108BD9"/>
        </a:lt2>
        <a:accent1>
          <a:srgbClr val="C1C700"/>
        </a:accent1>
        <a:accent2>
          <a:srgbClr val="003B74"/>
        </a:accent2>
        <a:accent3>
          <a:srgbClr val="FFFFFF"/>
        </a:accent3>
        <a:accent4>
          <a:srgbClr val="000000"/>
        </a:accent4>
        <a:accent5>
          <a:srgbClr val="DDE0AA"/>
        </a:accent5>
        <a:accent6>
          <a:srgbClr val="003568"/>
        </a:accent6>
        <a:hlink>
          <a:srgbClr val="C2006E"/>
        </a:hlink>
        <a:folHlink>
          <a:srgbClr val="7FC6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33</TotalTime>
  <Words>6</Words>
  <Application>Microsoft Office PowerPoint</Application>
  <PresentationFormat>On-screen Show (4:3)</PresentationFormat>
  <Paragraphs>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blank</vt:lpstr>
      <vt:lpstr>Eerste analyse S@S data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TUDelft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 is de titel</dc:title>
  <dc:creator>Russchenberg</dc:creator>
  <cp:lastModifiedBy>Herman Russchenberg</cp:lastModifiedBy>
  <cp:revision>7</cp:revision>
  <cp:lastPrinted>2003-01-17T08:35:50Z</cp:lastPrinted>
  <dcterms:created xsi:type="dcterms:W3CDTF">2012-03-08T16:07:01Z</dcterms:created>
  <dcterms:modified xsi:type="dcterms:W3CDTF">2012-06-06T06:27:15Z</dcterms:modified>
</cp:coreProperties>
</file>